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04" r:id="rId4"/>
    <p:sldId id="1020" r:id="rId5"/>
    <p:sldId id="883" r:id="rId6"/>
    <p:sldId id="1042" r:id="rId7"/>
    <p:sldId id="1043" r:id="rId8"/>
    <p:sldId id="1044" r:id="rId9"/>
    <p:sldId id="1021" r:id="rId10"/>
    <p:sldId id="1045" r:id="rId11"/>
    <p:sldId id="1022" r:id="rId12"/>
    <p:sldId id="104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1DC7E-00EF-445C-936E-7A20A948BAE0}" v="623" dt="2024-07-20T20:50:42.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4C1DC7E-00EF-445C-936E-7A20A948BAE0}"/>
    <pc:docChg chg="custSel addSld delSld modSld sldOrd">
      <pc:chgData name="Ed Godfrey" userId="61aa7c48ee0e3db0" providerId="LiveId" clId="{D4C1DC7E-00EF-445C-936E-7A20A948BAE0}" dt="2024-07-20T20:50:53.199" v="1026" actId="47"/>
      <pc:docMkLst>
        <pc:docMk/>
      </pc:docMkLst>
      <pc:sldChg chg="modSp mod">
        <pc:chgData name="Ed Godfrey" userId="61aa7c48ee0e3db0" providerId="LiveId" clId="{D4C1DC7E-00EF-445C-936E-7A20A948BAE0}" dt="2024-07-20T20:25:39.530" v="18" actId="20577"/>
        <pc:sldMkLst>
          <pc:docMk/>
          <pc:sldMk cId="286626818" sldId="636"/>
        </pc:sldMkLst>
        <pc:spChg chg="mod">
          <ac:chgData name="Ed Godfrey" userId="61aa7c48ee0e3db0" providerId="LiveId" clId="{D4C1DC7E-00EF-445C-936E-7A20A948BAE0}" dt="2024-07-20T20:25:36.674" v="16" actId="6549"/>
          <ac:spMkLst>
            <pc:docMk/>
            <pc:sldMk cId="286626818" sldId="636"/>
            <ac:spMk id="3" creationId="{1206BF46-F60A-B583-BE9A-98813DA83DD6}"/>
          </ac:spMkLst>
        </pc:spChg>
        <pc:spChg chg="mod">
          <ac:chgData name="Ed Godfrey" userId="61aa7c48ee0e3db0" providerId="LiveId" clId="{D4C1DC7E-00EF-445C-936E-7A20A948BAE0}" dt="2024-07-20T20:25:39.530" v="18" actId="20577"/>
          <ac:spMkLst>
            <pc:docMk/>
            <pc:sldMk cId="286626818" sldId="636"/>
            <ac:spMk id="4" creationId="{E81091B1-FFCB-0593-6511-1E1CB61C648D}"/>
          </ac:spMkLst>
        </pc:spChg>
      </pc:sldChg>
      <pc:sldChg chg="modSp mod ord">
        <pc:chgData name="Ed Godfrey" userId="61aa7c48ee0e3db0" providerId="LiveId" clId="{D4C1DC7E-00EF-445C-936E-7A20A948BAE0}" dt="2024-07-20T20:33:49.597" v="205" actId="20577"/>
        <pc:sldMkLst>
          <pc:docMk/>
          <pc:sldMk cId="2359285980" sldId="883"/>
        </pc:sldMkLst>
        <pc:spChg chg="mod">
          <ac:chgData name="Ed Godfrey" userId="61aa7c48ee0e3db0" providerId="LiveId" clId="{D4C1DC7E-00EF-445C-936E-7A20A948BAE0}" dt="2024-07-20T20:33:27.721" v="201" actId="123"/>
          <ac:spMkLst>
            <pc:docMk/>
            <pc:sldMk cId="2359285980" sldId="883"/>
            <ac:spMk id="2" creationId="{079102CD-FBB5-CF8F-8FB9-E6AA18A790D7}"/>
          </ac:spMkLst>
        </pc:spChg>
        <pc:spChg chg="mod">
          <ac:chgData name="Ed Godfrey" userId="61aa7c48ee0e3db0" providerId="LiveId" clId="{D4C1DC7E-00EF-445C-936E-7A20A948BAE0}" dt="2024-07-20T20:33:49.597" v="205" actId="20577"/>
          <ac:spMkLst>
            <pc:docMk/>
            <pc:sldMk cId="2359285980" sldId="883"/>
            <ac:spMk id="3" creationId="{9E3293C3-2021-04F5-B3B2-149081BCD341}"/>
          </ac:spMkLst>
        </pc:spChg>
        <pc:spChg chg="mod">
          <ac:chgData name="Ed Godfrey" userId="61aa7c48ee0e3db0" providerId="LiveId" clId="{D4C1DC7E-00EF-445C-936E-7A20A948BAE0}" dt="2024-07-20T20:32:43.839" v="125" actId="6549"/>
          <ac:spMkLst>
            <pc:docMk/>
            <pc:sldMk cId="2359285980" sldId="883"/>
            <ac:spMk id="6" creationId="{27341E30-1523-0531-D0E1-7D6824619EE0}"/>
          </ac:spMkLst>
        </pc:spChg>
      </pc:sldChg>
      <pc:sldChg chg="modSp mod">
        <pc:chgData name="Ed Godfrey" userId="61aa7c48ee0e3db0" providerId="LiveId" clId="{D4C1DC7E-00EF-445C-936E-7A20A948BAE0}" dt="2024-07-20T20:26:33.634" v="32" actId="20577"/>
        <pc:sldMkLst>
          <pc:docMk/>
          <pc:sldMk cId="4052348833" sldId="925"/>
        </pc:sldMkLst>
        <pc:spChg chg="mod">
          <ac:chgData name="Ed Godfrey" userId="61aa7c48ee0e3db0" providerId="LiveId" clId="{D4C1DC7E-00EF-445C-936E-7A20A948BAE0}" dt="2024-07-20T20:26:25.018" v="22" actId="113"/>
          <ac:spMkLst>
            <pc:docMk/>
            <pc:sldMk cId="4052348833" sldId="925"/>
            <ac:spMk id="3" creationId="{9E3293C3-2021-04F5-B3B2-149081BCD341}"/>
          </ac:spMkLst>
        </pc:spChg>
        <pc:spChg chg="mod">
          <ac:chgData name="Ed Godfrey" userId="61aa7c48ee0e3db0" providerId="LiveId" clId="{D4C1DC7E-00EF-445C-936E-7A20A948BAE0}" dt="2024-07-20T20:26:33.634" v="32" actId="20577"/>
          <ac:spMkLst>
            <pc:docMk/>
            <pc:sldMk cId="4052348833" sldId="925"/>
            <ac:spMk id="6" creationId="{27341E30-1523-0531-D0E1-7D6824619EE0}"/>
          </ac:spMkLst>
        </pc:spChg>
      </pc:sldChg>
      <pc:sldChg chg="del">
        <pc:chgData name="Ed Godfrey" userId="61aa7c48ee0e3db0" providerId="LiveId" clId="{D4C1DC7E-00EF-445C-936E-7A20A948BAE0}" dt="2024-07-20T20:50:46.079" v="1004" actId="47"/>
        <pc:sldMkLst>
          <pc:docMk/>
          <pc:sldMk cId="4211242341" sldId="979"/>
        </pc:sldMkLst>
      </pc:sldChg>
      <pc:sldChg chg="del">
        <pc:chgData name="Ed Godfrey" userId="61aa7c48ee0e3db0" providerId="LiveId" clId="{D4C1DC7E-00EF-445C-936E-7A20A948BAE0}" dt="2024-07-20T20:50:46.306" v="1005" actId="47"/>
        <pc:sldMkLst>
          <pc:docMk/>
          <pc:sldMk cId="3121168851" sldId="980"/>
        </pc:sldMkLst>
      </pc:sldChg>
      <pc:sldChg chg="del">
        <pc:chgData name="Ed Godfrey" userId="61aa7c48ee0e3db0" providerId="LiveId" clId="{D4C1DC7E-00EF-445C-936E-7A20A948BAE0}" dt="2024-07-20T20:50:46.511" v="1006" actId="47"/>
        <pc:sldMkLst>
          <pc:docMk/>
          <pc:sldMk cId="561660853" sldId="981"/>
        </pc:sldMkLst>
      </pc:sldChg>
      <pc:sldChg chg="del">
        <pc:chgData name="Ed Godfrey" userId="61aa7c48ee0e3db0" providerId="LiveId" clId="{D4C1DC7E-00EF-445C-936E-7A20A948BAE0}" dt="2024-07-20T20:50:47.239" v="1009" actId="47"/>
        <pc:sldMkLst>
          <pc:docMk/>
          <pc:sldMk cId="3562844936" sldId="982"/>
        </pc:sldMkLst>
      </pc:sldChg>
      <pc:sldChg chg="del">
        <pc:chgData name="Ed Godfrey" userId="61aa7c48ee0e3db0" providerId="LiveId" clId="{D4C1DC7E-00EF-445C-936E-7A20A948BAE0}" dt="2024-07-20T20:50:50.930" v="1019" actId="47"/>
        <pc:sldMkLst>
          <pc:docMk/>
          <pc:sldMk cId="3014944587" sldId="998"/>
        </pc:sldMkLst>
      </pc:sldChg>
      <pc:sldChg chg="modSp mod">
        <pc:chgData name="Ed Godfrey" userId="61aa7c48ee0e3db0" providerId="LiveId" clId="{D4C1DC7E-00EF-445C-936E-7A20A948BAE0}" dt="2024-07-20T20:30:39.583" v="86" actId="20577"/>
        <pc:sldMkLst>
          <pc:docMk/>
          <pc:sldMk cId="3921085964" sldId="1004"/>
        </pc:sldMkLst>
        <pc:spChg chg="mod">
          <ac:chgData name="Ed Godfrey" userId="61aa7c48ee0e3db0" providerId="LiveId" clId="{D4C1DC7E-00EF-445C-936E-7A20A948BAE0}" dt="2024-07-20T20:30:26.539" v="61" actId="255"/>
          <ac:spMkLst>
            <pc:docMk/>
            <pc:sldMk cId="3921085964" sldId="1004"/>
            <ac:spMk id="3" creationId="{9E3293C3-2021-04F5-B3B2-149081BCD341}"/>
          </ac:spMkLst>
        </pc:spChg>
        <pc:spChg chg="mod">
          <ac:chgData name="Ed Godfrey" userId="61aa7c48ee0e3db0" providerId="LiveId" clId="{D4C1DC7E-00EF-445C-936E-7A20A948BAE0}" dt="2024-07-20T20:30:39.583" v="86" actId="20577"/>
          <ac:spMkLst>
            <pc:docMk/>
            <pc:sldMk cId="3921085964" sldId="1004"/>
            <ac:spMk id="6" creationId="{27341E30-1523-0531-D0E1-7D6824619EE0}"/>
          </ac:spMkLst>
        </pc:spChg>
      </pc:sldChg>
      <pc:sldChg chg="del">
        <pc:chgData name="Ed Godfrey" userId="61aa7c48ee0e3db0" providerId="LiveId" clId="{D4C1DC7E-00EF-445C-936E-7A20A948BAE0}" dt="2024-07-20T20:50:46.922" v="1008" actId="47"/>
        <pc:sldMkLst>
          <pc:docMk/>
          <pc:sldMk cId="2804437599" sldId="1008"/>
        </pc:sldMkLst>
      </pc:sldChg>
      <pc:sldChg chg="del">
        <pc:chgData name="Ed Godfrey" userId="61aa7c48ee0e3db0" providerId="LiveId" clId="{D4C1DC7E-00EF-445C-936E-7A20A948BAE0}" dt="2024-07-20T20:50:50.018" v="1016" actId="47"/>
        <pc:sldMkLst>
          <pc:docMk/>
          <pc:sldMk cId="2539775202" sldId="1011"/>
        </pc:sldMkLst>
      </pc:sldChg>
      <pc:sldChg chg="del">
        <pc:chgData name="Ed Godfrey" userId="61aa7c48ee0e3db0" providerId="LiveId" clId="{D4C1DC7E-00EF-445C-936E-7A20A948BAE0}" dt="2024-07-20T20:50:50.651" v="1018" actId="47"/>
        <pc:sldMkLst>
          <pc:docMk/>
          <pc:sldMk cId="2142433184" sldId="1012"/>
        </pc:sldMkLst>
      </pc:sldChg>
      <pc:sldChg chg="del">
        <pc:chgData name="Ed Godfrey" userId="61aa7c48ee0e3db0" providerId="LiveId" clId="{D4C1DC7E-00EF-445C-936E-7A20A948BAE0}" dt="2024-07-20T20:50:49.152" v="1014" actId="47"/>
        <pc:sldMkLst>
          <pc:docMk/>
          <pc:sldMk cId="3503269176" sldId="1013"/>
        </pc:sldMkLst>
      </pc:sldChg>
      <pc:sldChg chg="del">
        <pc:chgData name="Ed Godfrey" userId="61aa7c48ee0e3db0" providerId="LiveId" clId="{D4C1DC7E-00EF-445C-936E-7A20A948BAE0}" dt="2024-07-20T20:50:50.215" v="1017" actId="47"/>
        <pc:sldMkLst>
          <pc:docMk/>
          <pc:sldMk cId="3556741566" sldId="1014"/>
        </pc:sldMkLst>
      </pc:sldChg>
      <pc:sldChg chg="del">
        <pc:chgData name="Ed Godfrey" userId="61aa7c48ee0e3db0" providerId="LiveId" clId="{D4C1DC7E-00EF-445C-936E-7A20A948BAE0}" dt="2024-07-20T20:50:51.170" v="1020" actId="47"/>
        <pc:sldMkLst>
          <pc:docMk/>
          <pc:sldMk cId="2557937655" sldId="1016"/>
        </pc:sldMkLst>
      </pc:sldChg>
      <pc:sldChg chg="modSp mod">
        <pc:chgData name="Ed Godfrey" userId="61aa7c48ee0e3db0" providerId="LiveId" clId="{D4C1DC7E-00EF-445C-936E-7A20A948BAE0}" dt="2024-07-20T20:33:53.462" v="206" actId="20577"/>
        <pc:sldMkLst>
          <pc:docMk/>
          <pc:sldMk cId="872936317" sldId="1020"/>
        </pc:sldMkLst>
        <pc:spChg chg="mod">
          <ac:chgData name="Ed Godfrey" userId="61aa7c48ee0e3db0" providerId="LiveId" clId="{D4C1DC7E-00EF-445C-936E-7A20A948BAE0}" dt="2024-07-20T20:33:53.462" v="206" actId="20577"/>
          <ac:spMkLst>
            <pc:docMk/>
            <pc:sldMk cId="872936317" sldId="1020"/>
            <ac:spMk id="3" creationId="{9E3293C3-2021-04F5-B3B2-149081BCD341}"/>
          </ac:spMkLst>
        </pc:spChg>
        <pc:spChg chg="mod">
          <ac:chgData name="Ed Godfrey" userId="61aa7c48ee0e3db0" providerId="LiveId" clId="{D4C1DC7E-00EF-445C-936E-7A20A948BAE0}" dt="2024-07-20T20:31:38.832" v="100" actId="20577"/>
          <ac:spMkLst>
            <pc:docMk/>
            <pc:sldMk cId="872936317" sldId="1020"/>
            <ac:spMk id="6" creationId="{27341E30-1523-0531-D0E1-7D6824619EE0}"/>
          </ac:spMkLst>
        </pc:spChg>
      </pc:sldChg>
      <pc:sldChg chg="modSp mod">
        <pc:chgData name="Ed Godfrey" userId="61aa7c48ee0e3db0" providerId="LiveId" clId="{D4C1DC7E-00EF-445C-936E-7A20A948BAE0}" dt="2024-07-20T20:45:04.488" v="726" actId="20577"/>
        <pc:sldMkLst>
          <pc:docMk/>
          <pc:sldMk cId="937579633" sldId="1021"/>
        </pc:sldMkLst>
        <pc:spChg chg="mod">
          <ac:chgData name="Ed Godfrey" userId="61aa7c48ee0e3db0" providerId="LiveId" clId="{D4C1DC7E-00EF-445C-936E-7A20A948BAE0}" dt="2024-07-20T20:44:56.701" v="715" actId="6549"/>
          <ac:spMkLst>
            <pc:docMk/>
            <pc:sldMk cId="937579633" sldId="1021"/>
            <ac:spMk id="3" creationId="{9E3293C3-2021-04F5-B3B2-149081BCD341}"/>
          </ac:spMkLst>
        </pc:spChg>
        <pc:spChg chg="mod">
          <ac:chgData name="Ed Godfrey" userId="61aa7c48ee0e3db0" providerId="LiveId" clId="{D4C1DC7E-00EF-445C-936E-7A20A948BAE0}" dt="2024-07-20T20:45:04.488" v="726" actId="20577"/>
          <ac:spMkLst>
            <pc:docMk/>
            <pc:sldMk cId="937579633" sldId="1021"/>
            <ac:spMk id="6" creationId="{27341E30-1523-0531-D0E1-7D6824619EE0}"/>
          </ac:spMkLst>
        </pc:spChg>
      </pc:sldChg>
      <pc:sldChg chg="modSp mod">
        <pc:chgData name="Ed Godfrey" userId="61aa7c48ee0e3db0" providerId="LiveId" clId="{D4C1DC7E-00EF-445C-936E-7A20A948BAE0}" dt="2024-07-20T20:49:51.955" v="995" actId="20577"/>
        <pc:sldMkLst>
          <pc:docMk/>
          <pc:sldMk cId="477995668" sldId="1022"/>
        </pc:sldMkLst>
        <pc:spChg chg="mod">
          <ac:chgData name="Ed Godfrey" userId="61aa7c48ee0e3db0" providerId="LiveId" clId="{D4C1DC7E-00EF-445C-936E-7A20A948BAE0}" dt="2024-07-20T20:49:44.438" v="977" actId="113"/>
          <ac:spMkLst>
            <pc:docMk/>
            <pc:sldMk cId="477995668" sldId="1022"/>
            <ac:spMk id="3" creationId="{9E3293C3-2021-04F5-B3B2-149081BCD341}"/>
          </ac:spMkLst>
        </pc:spChg>
        <pc:spChg chg="mod">
          <ac:chgData name="Ed Godfrey" userId="61aa7c48ee0e3db0" providerId="LiveId" clId="{D4C1DC7E-00EF-445C-936E-7A20A948BAE0}" dt="2024-07-20T20:49:51.955" v="995" actId="20577"/>
          <ac:spMkLst>
            <pc:docMk/>
            <pc:sldMk cId="477995668" sldId="1022"/>
            <ac:spMk id="6" creationId="{27341E30-1523-0531-D0E1-7D6824619EE0}"/>
          </ac:spMkLst>
        </pc:spChg>
      </pc:sldChg>
      <pc:sldChg chg="del">
        <pc:chgData name="Ed Godfrey" userId="61aa7c48ee0e3db0" providerId="LiveId" clId="{D4C1DC7E-00EF-445C-936E-7A20A948BAE0}" dt="2024-07-20T20:50:44.693" v="997" actId="47"/>
        <pc:sldMkLst>
          <pc:docMk/>
          <pc:sldMk cId="3846545264" sldId="1023"/>
        </pc:sldMkLst>
      </pc:sldChg>
      <pc:sldChg chg="del">
        <pc:chgData name="Ed Godfrey" userId="61aa7c48ee0e3db0" providerId="LiveId" clId="{D4C1DC7E-00EF-445C-936E-7A20A948BAE0}" dt="2024-07-20T20:50:44.916" v="998" actId="47"/>
        <pc:sldMkLst>
          <pc:docMk/>
          <pc:sldMk cId="1939380918" sldId="1024"/>
        </pc:sldMkLst>
      </pc:sldChg>
      <pc:sldChg chg="del">
        <pc:chgData name="Ed Godfrey" userId="61aa7c48ee0e3db0" providerId="LiveId" clId="{D4C1DC7E-00EF-445C-936E-7A20A948BAE0}" dt="2024-07-20T20:50:45.085" v="999" actId="47"/>
        <pc:sldMkLst>
          <pc:docMk/>
          <pc:sldMk cId="855560698" sldId="1025"/>
        </pc:sldMkLst>
      </pc:sldChg>
      <pc:sldChg chg="del">
        <pc:chgData name="Ed Godfrey" userId="61aa7c48ee0e3db0" providerId="LiveId" clId="{D4C1DC7E-00EF-445C-936E-7A20A948BAE0}" dt="2024-07-20T20:50:45.271" v="1000" actId="47"/>
        <pc:sldMkLst>
          <pc:docMk/>
          <pc:sldMk cId="1361456615" sldId="1026"/>
        </pc:sldMkLst>
      </pc:sldChg>
      <pc:sldChg chg="del">
        <pc:chgData name="Ed Godfrey" userId="61aa7c48ee0e3db0" providerId="LiveId" clId="{D4C1DC7E-00EF-445C-936E-7A20A948BAE0}" dt="2024-07-20T20:50:45.465" v="1001" actId="47"/>
        <pc:sldMkLst>
          <pc:docMk/>
          <pc:sldMk cId="1010478053" sldId="1027"/>
        </pc:sldMkLst>
      </pc:sldChg>
      <pc:sldChg chg="del">
        <pc:chgData name="Ed Godfrey" userId="61aa7c48ee0e3db0" providerId="LiveId" clId="{D4C1DC7E-00EF-445C-936E-7A20A948BAE0}" dt="2024-07-20T20:50:45.658" v="1002" actId="47"/>
        <pc:sldMkLst>
          <pc:docMk/>
          <pc:sldMk cId="1196648675" sldId="1028"/>
        </pc:sldMkLst>
      </pc:sldChg>
      <pc:sldChg chg="del">
        <pc:chgData name="Ed Godfrey" userId="61aa7c48ee0e3db0" providerId="LiveId" clId="{D4C1DC7E-00EF-445C-936E-7A20A948BAE0}" dt="2024-07-20T20:50:45.861" v="1003" actId="47"/>
        <pc:sldMkLst>
          <pc:docMk/>
          <pc:sldMk cId="26230751" sldId="1029"/>
        </pc:sldMkLst>
      </pc:sldChg>
      <pc:sldChg chg="del">
        <pc:chgData name="Ed Godfrey" userId="61aa7c48ee0e3db0" providerId="LiveId" clId="{D4C1DC7E-00EF-445C-936E-7A20A948BAE0}" dt="2024-07-20T20:50:46.717" v="1007" actId="47"/>
        <pc:sldMkLst>
          <pc:docMk/>
          <pc:sldMk cId="32704375" sldId="1030"/>
        </pc:sldMkLst>
      </pc:sldChg>
      <pc:sldChg chg="del">
        <pc:chgData name="Ed Godfrey" userId="61aa7c48ee0e3db0" providerId="LiveId" clId="{D4C1DC7E-00EF-445C-936E-7A20A948BAE0}" dt="2024-07-20T20:50:47.728" v="1011" actId="47"/>
        <pc:sldMkLst>
          <pc:docMk/>
          <pc:sldMk cId="3861251200" sldId="1031"/>
        </pc:sldMkLst>
      </pc:sldChg>
      <pc:sldChg chg="del">
        <pc:chgData name="Ed Godfrey" userId="61aa7c48ee0e3db0" providerId="LiveId" clId="{D4C1DC7E-00EF-445C-936E-7A20A948BAE0}" dt="2024-07-20T20:50:47.512" v="1010" actId="47"/>
        <pc:sldMkLst>
          <pc:docMk/>
          <pc:sldMk cId="4191210371" sldId="1032"/>
        </pc:sldMkLst>
      </pc:sldChg>
      <pc:sldChg chg="del">
        <pc:chgData name="Ed Godfrey" userId="61aa7c48ee0e3db0" providerId="LiveId" clId="{D4C1DC7E-00EF-445C-936E-7A20A948BAE0}" dt="2024-07-20T20:50:47.947" v="1012" actId="47"/>
        <pc:sldMkLst>
          <pc:docMk/>
          <pc:sldMk cId="1824084677" sldId="1033"/>
        </pc:sldMkLst>
      </pc:sldChg>
      <pc:sldChg chg="del">
        <pc:chgData name="Ed Godfrey" userId="61aa7c48ee0e3db0" providerId="LiveId" clId="{D4C1DC7E-00EF-445C-936E-7A20A948BAE0}" dt="2024-07-20T20:50:49.794" v="1015" actId="47"/>
        <pc:sldMkLst>
          <pc:docMk/>
          <pc:sldMk cId="566175914" sldId="1034"/>
        </pc:sldMkLst>
      </pc:sldChg>
      <pc:sldChg chg="del">
        <pc:chgData name="Ed Godfrey" userId="61aa7c48ee0e3db0" providerId="LiveId" clId="{D4C1DC7E-00EF-445C-936E-7A20A948BAE0}" dt="2024-07-20T20:50:48.155" v="1013" actId="47"/>
        <pc:sldMkLst>
          <pc:docMk/>
          <pc:sldMk cId="129526525" sldId="1035"/>
        </pc:sldMkLst>
      </pc:sldChg>
      <pc:sldChg chg="del">
        <pc:chgData name="Ed Godfrey" userId="61aa7c48ee0e3db0" providerId="LiveId" clId="{D4C1DC7E-00EF-445C-936E-7A20A948BAE0}" dt="2024-07-20T20:50:51.402" v="1021" actId="47"/>
        <pc:sldMkLst>
          <pc:docMk/>
          <pc:sldMk cId="711241783" sldId="1036"/>
        </pc:sldMkLst>
      </pc:sldChg>
      <pc:sldChg chg="del">
        <pc:chgData name="Ed Godfrey" userId="61aa7c48ee0e3db0" providerId="LiveId" clId="{D4C1DC7E-00EF-445C-936E-7A20A948BAE0}" dt="2024-07-20T20:50:52.040" v="1022" actId="47"/>
        <pc:sldMkLst>
          <pc:docMk/>
          <pc:sldMk cId="264419473" sldId="1037"/>
        </pc:sldMkLst>
      </pc:sldChg>
      <pc:sldChg chg="del">
        <pc:chgData name="Ed Godfrey" userId="61aa7c48ee0e3db0" providerId="LiveId" clId="{D4C1DC7E-00EF-445C-936E-7A20A948BAE0}" dt="2024-07-20T20:50:52.261" v="1023" actId="47"/>
        <pc:sldMkLst>
          <pc:docMk/>
          <pc:sldMk cId="2959578379" sldId="1038"/>
        </pc:sldMkLst>
      </pc:sldChg>
      <pc:sldChg chg="del">
        <pc:chgData name="Ed Godfrey" userId="61aa7c48ee0e3db0" providerId="LiveId" clId="{D4C1DC7E-00EF-445C-936E-7A20A948BAE0}" dt="2024-07-20T20:50:52.487" v="1024" actId="47"/>
        <pc:sldMkLst>
          <pc:docMk/>
          <pc:sldMk cId="2271946614" sldId="1039"/>
        </pc:sldMkLst>
      </pc:sldChg>
      <pc:sldChg chg="del">
        <pc:chgData name="Ed Godfrey" userId="61aa7c48ee0e3db0" providerId="LiveId" clId="{D4C1DC7E-00EF-445C-936E-7A20A948BAE0}" dt="2024-07-20T20:50:52.963" v="1025" actId="47"/>
        <pc:sldMkLst>
          <pc:docMk/>
          <pc:sldMk cId="3269231949" sldId="1040"/>
        </pc:sldMkLst>
      </pc:sldChg>
      <pc:sldChg chg="del">
        <pc:chgData name="Ed Godfrey" userId="61aa7c48ee0e3db0" providerId="LiveId" clId="{D4C1DC7E-00EF-445C-936E-7A20A948BAE0}" dt="2024-07-20T20:50:53.199" v="1026" actId="47"/>
        <pc:sldMkLst>
          <pc:docMk/>
          <pc:sldMk cId="1455025117" sldId="1041"/>
        </pc:sldMkLst>
      </pc:sldChg>
      <pc:sldChg chg="modSp add mod modAnim">
        <pc:chgData name="Ed Godfrey" userId="61aa7c48ee0e3db0" providerId="LiveId" clId="{D4C1DC7E-00EF-445C-936E-7A20A948BAE0}" dt="2024-07-20T20:36:45.170" v="299"/>
        <pc:sldMkLst>
          <pc:docMk/>
          <pc:sldMk cId="1378455484" sldId="1042"/>
        </pc:sldMkLst>
        <pc:spChg chg="mod">
          <ac:chgData name="Ed Godfrey" userId="61aa7c48ee0e3db0" providerId="LiveId" clId="{D4C1DC7E-00EF-445C-936E-7A20A948BAE0}" dt="2024-07-20T20:35:42.551" v="289" actId="115"/>
          <ac:spMkLst>
            <pc:docMk/>
            <pc:sldMk cId="1378455484" sldId="1042"/>
            <ac:spMk id="2" creationId="{079102CD-FBB5-CF8F-8FB9-E6AA18A790D7}"/>
          </ac:spMkLst>
        </pc:spChg>
        <pc:spChg chg="mod">
          <ac:chgData name="Ed Godfrey" userId="61aa7c48ee0e3db0" providerId="LiveId" clId="{D4C1DC7E-00EF-445C-936E-7A20A948BAE0}" dt="2024-07-20T20:34:49.413" v="263" actId="20577"/>
          <ac:spMkLst>
            <pc:docMk/>
            <pc:sldMk cId="1378455484" sldId="1042"/>
            <ac:spMk id="3" creationId="{9E3293C3-2021-04F5-B3B2-149081BCD341}"/>
          </ac:spMkLst>
        </pc:spChg>
      </pc:sldChg>
      <pc:sldChg chg="addSp modSp add mod modAnim">
        <pc:chgData name="Ed Godfrey" userId="61aa7c48ee0e3db0" providerId="LiveId" clId="{D4C1DC7E-00EF-445C-936E-7A20A948BAE0}" dt="2024-07-20T20:41:40.320" v="592" actId="20577"/>
        <pc:sldMkLst>
          <pc:docMk/>
          <pc:sldMk cId="4078503223" sldId="1043"/>
        </pc:sldMkLst>
        <pc:spChg chg="mod">
          <ac:chgData name="Ed Godfrey" userId="61aa7c48ee0e3db0" providerId="LiveId" clId="{D4C1DC7E-00EF-445C-936E-7A20A948BAE0}" dt="2024-07-20T20:38:54.642" v="404" actId="20577"/>
          <ac:spMkLst>
            <pc:docMk/>
            <pc:sldMk cId="4078503223" sldId="1043"/>
            <ac:spMk id="2" creationId="{079102CD-FBB5-CF8F-8FB9-E6AA18A790D7}"/>
          </ac:spMkLst>
        </pc:spChg>
        <pc:spChg chg="mod">
          <ac:chgData name="Ed Godfrey" userId="61aa7c48ee0e3db0" providerId="LiveId" clId="{D4C1DC7E-00EF-445C-936E-7A20A948BAE0}" dt="2024-07-20T20:38:10.634" v="367" actId="20577"/>
          <ac:spMkLst>
            <pc:docMk/>
            <pc:sldMk cId="4078503223" sldId="1043"/>
            <ac:spMk id="3" creationId="{9E3293C3-2021-04F5-B3B2-149081BCD341}"/>
          </ac:spMkLst>
        </pc:spChg>
        <pc:spChg chg="add mod">
          <ac:chgData name="Ed Godfrey" userId="61aa7c48ee0e3db0" providerId="LiveId" clId="{D4C1DC7E-00EF-445C-936E-7A20A948BAE0}" dt="2024-07-20T20:41:40.320" v="592" actId="20577"/>
          <ac:spMkLst>
            <pc:docMk/>
            <pc:sldMk cId="4078503223" sldId="1043"/>
            <ac:spMk id="4" creationId="{9BAE338B-77C9-F262-5945-DBFCEC085FE8}"/>
          </ac:spMkLst>
        </pc:spChg>
      </pc:sldChg>
      <pc:sldChg chg="delSp modSp add mod delAnim modAnim">
        <pc:chgData name="Ed Godfrey" userId="61aa7c48ee0e3db0" providerId="LiveId" clId="{D4C1DC7E-00EF-445C-936E-7A20A948BAE0}" dt="2024-07-20T20:43:21.615" v="709"/>
        <pc:sldMkLst>
          <pc:docMk/>
          <pc:sldMk cId="1876805609" sldId="1044"/>
        </pc:sldMkLst>
        <pc:spChg chg="mod">
          <ac:chgData name="Ed Godfrey" userId="61aa7c48ee0e3db0" providerId="LiveId" clId="{D4C1DC7E-00EF-445C-936E-7A20A948BAE0}" dt="2024-07-20T20:43:13.511" v="704" actId="1035"/>
          <ac:spMkLst>
            <pc:docMk/>
            <pc:sldMk cId="1876805609" sldId="1044"/>
            <ac:spMk id="2" creationId="{079102CD-FBB5-CF8F-8FB9-E6AA18A790D7}"/>
          </ac:spMkLst>
        </pc:spChg>
        <pc:spChg chg="mod">
          <ac:chgData name="Ed Godfrey" userId="61aa7c48ee0e3db0" providerId="LiveId" clId="{D4C1DC7E-00EF-445C-936E-7A20A948BAE0}" dt="2024-07-20T20:42:39.280" v="680" actId="20577"/>
          <ac:spMkLst>
            <pc:docMk/>
            <pc:sldMk cId="1876805609" sldId="1044"/>
            <ac:spMk id="3" creationId="{9E3293C3-2021-04F5-B3B2-149081BCD341}"/>
          </ac:spMkLst>
        </pc:spChg>
        <pc:spChg chg="del">
          <ac:chgData name="Ed Godfrey" userId="61aa7c48ee0e3db0" providerId="LiveId" clId="{D4C1DC7E-00EF-445C-936E-7A20A948BAE0}" dt="2024-07-20T20:42:05.287" v="594" actId="21"/>
          <ac:spMkLst>
            <pc:docMk/>
            <pc:sldMk cId="1876805609" sldId="1044"/>
            <ac:spMk id="4" creationId="{9BAE338B-77C9-F262-5945-DBFCEC085FE8}"/>
          </ac:spMkLst>
        </pc:spChg>
      </pc:sldChg>
      <pc:sldChg chg="addSp modSp add mod modAnim">
        <pc:chgData name="Ed Godfrey" userId="61aa7c48ee0e3db0" providerId="LiveId" clId="{D4C1DC7E-00EF-445C-936E-7A20A948BAE0}" dt="2024-07-20T20:48:56.213" v="973"/>
        <pc:sldMkLst>
          <pc:docMk/>
          <pc:sldMk cId="849094351" sldId="1045"/>
        </pc:sldMkLst>
        <pc:spChg chg="mod">
          <ac:chgData name="Ed Godfrey" userId="61aa7c48ee0e3db0" providerId="LiveId" clId="{D4C1DC7E-00EF-445C-936E-7A20A948BAE0}" dt="2024-07-20T20:45:37.112" v="738" actId="1035"/>
          <ac:spMkLst>
            <pc:docMk/>
            <pc:sldMk cId="849094351" sldId="1045"/>
            <ac:spMk id="2" creationId="{079102CD-FBB5-CF8F-8FB9-E6AA18A790D7}"/>
          </ac:spMkLst>
        </pc:spChg>
        <pc:spChg chg="add mod">
          <ac:chgData name="Ed Godfrey" userId="61aa7c48ee0e3db0" providerId="LiveId" clId="{D4C1DC7E-00EF-445C-936E-7A20A948BAE0}" dt="2024-07-20T20:48:37.476" v="968" actId="20577"/>
          <ac:spMkLst>
            <pc:docMk/>
            <pc:sldMk cId="849094351" sldId="1045"/>
            <ac:spMk id="4" creationId="{05891D94-80FF-F227-D1CC-E3718AC4EC68}"/>
          </ac:spMkLst>
        </pc:spChg>
      </pc:sldChg>
      <pc:sldChg chg="add">
        <pc:chgData name="Ed Godfrey" userId="61aa7c48ee0e3db0" providerId="LiveId" clId="{D4C1DC7E-00EF-445C-936E-7A20A948BAE0}" dt="2024-07-20T20:50:42.696" v="996"/>
        <pc:sldMkLst>
          <pc:docMk/>
          <pc:sldMk cId="3563429271" sldId="104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7/20/2024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Applied By Faith Alone</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4:23-25</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is Biblically Consistent (4:23-24a)</a:t>
            </a:r>
          </a:p>
          <a:p>
            <a:pPr marL="571500" lvl="0" indent="-571500">
              <a:buFont typeface="+mj-lt"/>
              <a:buAutoNum type="romanUcPeriod"/>
            </a:pPr>
            <a:r>
              <a:rPr lang="en-US" i="0" dirty="0">
                <a:solidFill>
                  <a:schemeClr val="tx1"/>
                </a:solidFill>
                <a:latin typeface="Arial" panose="020B0604020202020204" pitchFamily="34" charset="0"/>
              </a:rPr>
              <a:t>Saving Faith is Personal (4:24-25)</a:t>
            </a:r>
          </a:p>
          <a:p>
            <a:pPr marL="571500" lvl="0" indent="-571500">
              <a:buFont typeface="+mj-lt"/>
              <a:buAutoNum type="romanUcPeriod"/>
            </a:pPr>
            <a:r>
              <a:rPr lang="en-US" i="0" dirty="0">
                <a:solidFill>
                  <a:schemeClr val="tx1"/>
                </a:solidFill>
                <a:latin typeface="Arial" panose="020B0604020202020204" pitchFamily="34" charset="0"/>
              </a:rPr>
              <a:t>Saving Faith is Exemplified in Abraham (4:23)</a:t>
            </a:r>
          </a:p>
          <a:p>
            <a:pPr marL="571500" lvl="0" indent="-571500">
              <a:buFont typeface="+mj-lt"/>
              <a:buAutoNum type="romanUcPeriod"/>
            </a:pPr>
            <a:r>
              <a:rPr lang="en-US" i="0" dirty="0">
                <a:solidFill>
                  <a:schemeClr val="tx1"/>
                </a:solidFill>
                <a:latin typeface="Arial" panose="020B0604020202020204" pitchFamily="34" charset="0"/>
              </a:rPr>
              <a:t>Saving Faith is Specific in Content (4:24-25)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Applied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30018"/>
            <a:ext cx="11162563" cy="1384995"/>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24 but for our sake also, to whom it will be credited, as those who believe in Him who raised Jesus our Lord from the dead, 25 He who was delivered over because of our transgressions, and was raised because of our justification.</a:t>
            </a:r>
            <a:endParaRPr lang="en-US" dirty="0"/>
          </a:p>
        </p:txBody>
      </p:sp>
      <p:sp>
        <p:nvSpPr>
          <p:cNvPr id="4" name="TextBox 3">
            <a:extLst>
              <a:ext uri="{FF2B5EF4-FFF2-40B4-BE49-F238E27FC236}">
                <a16:creationId xmlns:a16="http://schemas.microsoft.com/office/drawing/2014/main" id="{05891D94-80FF-F227-D1CC-E3718AC4EC68}"/>
              </a:ext>
            </a:extLst>
          </p:cNvPr>
          <p:cNvSpPr txBox="1"/>
          <p:nvPr/>
        </p:nvSpPr>
        <p:spPr>
          <a:xfrm>
            <a:off x="781663" y="4390110"/>
            <a:ext cx="11162563" cy="1384995"/>
          </a:xfrm>
          <a:prstGeom prst="rect">
            <a:avLst/>
          </a:prstGeom>
          <a:noFill/>
        </p:spPr>
        <p:txBody>
          <a:bodyPr wrap="square" rtlCol="0">
            <a:spAutoFit/>
          </a:bodyPr>
          <a:lstStyle/>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Saving faith is centered on the righteous of Christ (4:24)</a:t>
            </a:r>
            <a:endParaRPr lang="en-US" dirty="0">
              <a:latin typeface="Arial" panose="020B0604020202020204" pitchFamily="34" charset="0"/>
              <a:cs typeface="Arial" panose="020B0604020202020204" pitchFamily="34" charset="0"/>
            </a:endParaRPr>
          </a:p>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Saving faith looks to the death of Christ (4:25a)</a:t>
            </a:r>
          </a:p>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Saving faith looks toe the resurrection of Christ (4:25b)</a:t>
            </a:r>
          </a:p>
        </p:txBody>
      </p:sp>
    </p:spTree>
    <p:extLst>
      <p:ext uri="{BB962C8B-B14F-4D97-AF65-F5344CB8AC3E}">
        <p14:creationId xmlns:p14="http://schemas.microsoft.com/office/powerpoint/2010/main" val="84909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Test yourselves to see if you are in the faith; examine yourselves! Or do you not recognize this about yourselves, that Jesus Christ is in you — unless indeed you fail the test?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13:5</a:t>
            </a:r>
          </a:p>
        </p:txBody>
      </p:sp>
    </p:spTree>
    <p:extLst>
      <p:ext uri="{BB962C8B-B14F-4D97-AF65-F5344CB8AC3E}">
        <p14:creationId xmlns:p14="http://schemas.microsoft.com/office/powerpoint/2010/main" val="47799566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Applied By Faith Alone</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4:23-25</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21,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56342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Romans 4:23-25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400" b="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 Now not for his sake only was it written that it was credited to him, 24 but for our sake also, to whom it will be credited, as those who believe in Him who raised Jesus our Lord from the dead, 25 He who was delivered over because of our transgressions, and was raised because of our justification.</a:t>
            </a:r>
            <a:endParaRPr lang="en-US" sz="44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4:23-25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4:3 -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what does the Scripture say? "ABRAHAM BELIEVED GOD, AND IT WAS CREDITED TO HIM AS RIGHTEOUSNESS."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4:5 -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to the one who does not work, but believes in Him who justifies the ungodly, his faith is credited as righteousness,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4:9 -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Is this blessing then on the circumcised, or on the uncircumcised also? For we say, "FAITH WAS CREDITED TO ABRAHAM AS RIGHTEOUSNESS."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4:22 -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IT WAS ALSO CREDITED TO HIM AS RIGHTEOUSNESS.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Credited as Righteousness</a:t>
            </a:r>
          </a:p>
        </p:txBody>
      </p:sp>
    </p:spTree>
    <p:extLst>
      <p:ext uri="{BB962C8B-B14F-4D97-AF65-F5344CB8AC3E}">
        <p14:creationId xmlns:p14="http://schemas.microsoft.com/office/powerpoint/2010/main" val="392108596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is Biblically consistent (4:23-24a)</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is personal (4:24-25)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is exemplified in Abraham (4:23)</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is specific in content (4:24-25)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looks to the death of Christ (4:25)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looks to the resurrection of Christ (4:25)</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87293631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is Biblically Consistent (4:23-24a)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Applied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Now not for his sake only was it written that it was credited to him, 24 but for our sake also, to whom it will be credited…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is Biblically Consistent (4:23-24a)</a:t>
            </a:r>
          </a:p>
          <a:p>
            <a:pPr marL="571500" lvl="0" indent="-571500">
              <a:buFont typeface="+mj-lt"/>
              <a:buAutoNum type="romanUcPeriod"/>
            </a:pPr>
            <a:r>
              <a:rPr lang="en-US" i="0" dirty="0">
                <a:solidFill>
                  <a:schemeClr val="tx1"/>
                </a:solidFill>
                <a:latin typeface="Arial" panose="020B0604020202020204" pitchFamily="34" charset="0"/>
              </a:rPr>
              <a:t>Saving Faith is Personal (4:24-25)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Applied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64773"/>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24 but for </a:t>
            </a:r>
            <a:r>
              <a:rPr lang="en-US" sz="2800" b="1" i="1" u="sng" dirty="0">
                <a:latin typeface="Calibri" panose="020F0502020204030204" pitchFamily="34" charset="0"/>
                <a:ea typeface="Calibri" panose="020F0502020204030204" pitchFamily="34" charset="0"/>
                <a:cs typeface="Calibri" panose="020F0502020204030204" pitchFamily="34" charset="0"/>
              </a:rPr>
              <a:t>our</a:t>
            </a:r>
            <a:r>
              <a:rPr lang="en-US" sz="2800" i="1" dirty="0">
                <a:latin typeface="Calibri" panose="020F0502020204030204" pitchFamily="34" charset="0"/>
                <a:ea typeface="Calibri" panose="020F0502020204030204" pitchFamily="34" charset="0"/>
                <a:cs typeface="Calibri" panose="020F0502020204030204" pitchFamily="34" charset="0"/>
              </a:rPr>
              <a:t> sake also, to whom it will be credited, as those who believe in Him who raised Jesus </a:t>
            </a:r>
            <a:r>
              <a:rPr lang="en-US" sz="2800" b="1" i="1" u="sng" dirty="0">
                <a:latin typeface="Calibri" panose="020F0502020204030204" pitchFamily="34" charset="0"/>
                <a:ea typeface="Calibri" panose="020F0502020204030204" pitchFamily="34" charset="0"/>
                <a:cs typeface="Calibri" panose="020F0502020204030204" pitchFamily="34" charset="0"/>
              </a:rPr>
              <a:t>our</a:t>
            </a:r>
            <a:r>
              <a:rPr lang="en-US" sz="2800" i="1" dirty="0">
                <a:latin typeface="Calibri" panose="020F0502020204030204" pitchFamily="34" charset="0"/>
                <a:ea typeface="Calibri" panose="020F0502020204030204" pitchFamily="34" charset="0"/>
                <a:cs typeface="Calibri" panose="020F0502020204030204" pitchFamily="34" charset="0"/>
              </a:rPr>
              <a:t> Lord from the dead, 25 He who was delivered over because of </a:t>
            </a:r>
            <a:r>
              <a:rPr lang="en-US" sz="2800" b="1" i="1" u="sng" dirty="0">
                <a:latin typeface="Calibri" panose="020F0502020204030204" pitchFamily="34" charset="0"/>
                <a:ea typeface="Calibri" panose="020F0502020204030204" pitchFamily="34" charset="0"/>
                <a:cs typeface="Calibri" panose="020F0502020204030204" pitchFamily="34" charset="0"/>
              </a:rPr>
              <a:t>our</a:t>
            </a:r>
            <a:r>
              <a:rPr lang="en-US" sz="2800" i="1" dirty="0">
                <a:latin typeface="Calibri" panose="020F0502020204030204" pitchFamily="34" charset="0"/>
                <a:ea typeface="Calibri" panose="020F0502020204030204" pitchFamily="34" charset="0"/>
                <a:cs typeface="Calibri" panose="020F0502020204030204" pitchFamily="34" charset="0"/>
              </a:rPr>
              <a:t> transgressions, and was raised because of </a:t>
            </a:r>
            <a:r>
              <a:rPr lang="en-US" sz="2800" b="1" i="1" u="sng" dirty="0">
                <a:latin typeface="Calibri" panose="020F0502020204030204" pitchFamily="34" charset="0"/>
                <a:ea typeface="Calibri" panose="020F0502020204030204" pitchFamily="34" charset="0"/>
                <a:cs typeface="Calibri" panose="020F0502020204030204" pitchFamily="34" charset="0"/>
              </a:rPr>
              <a:t>our</a:t>
            </a:r>
            <a:r>
              <a:rPr lang="en-US" sz="2800" i="1" dirty="0">
                <a:latin typeface="Calibri" panose="020F0502020204030204" pitchFamily="34" charset="0"/>
                <a:ea typeface="Calibri" panose="020F0502020204030204" pitchFamily="34" charset="0"/>
                <a:cs typeface="Calibri" panose="020F0502020204030204" pitchFamily="34" charset="0"/>
              </a:rPr>
              <a:t> justification.</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37845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is Biblically Consistent (4:23-24a)</a:t>
            </a:r>
          </a:p>
          <a:p>
            <a:pPr marL="571500" lvl="0" indent="-571500">
              <a:buFont typeface="+mj-lt"/>
              <a:buAutoNum type="romanUcPeriod"/>
            </a:pPr>
            <a:r>
              <a:rPr lang="en-US" i="0" dirty="0">
                <a:solidFill>
                  <a:schemeClr val="tx1"/>
                </a:solidFill>
                <a:latin typeface="Arial" panose="020B0604020202020204" pitchFamily="34" charset="0"/>
              </a:rPr>
              <a:t>Saving Faith is Personal (4:24-25)</a:t>
            </a:r>
          </a:p>
          <a:p>
            <a:pPr marL="571500" lvl="0" indent="-571500">
              <a:buFont typeface="+mj-lt"/>
              <a:buAutoNum type="romanUcPeriod"/>
            </a:pPr>
            <a:r>
              <a:rPr lang="en-US" i="0" dirty="0">
                <a:solidFill>
                  <a:schemeClr val="tx1"/>
                </a:solidFill>
                <a:latin typeface="Arial" panose="020B0604020202020204" pitchFamily="34" charset="0"/>
              </a:rPr>
              <a:t>Saving Faith is Exemplified in Abraham (4:23)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Applied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77729"/>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Now not for his [Abraham’s] sake only was it written that it was credited to him</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9BAE338B-77C9-F262-5945-DBFCEC085FE8}"/>
              </a:ext>
            </a:extLst>
          </p:cNvPr>
          <p:cNvSpPr txBox="1"/>
          <p:nvPr/>
        </p:nvSpPr>
        <p:spPr>
          <a:xfrm>
            <a:off x="801328" y="3367550"/>
            <a:ext cx="11162563" cy="2339102"/>
          </a:xfrm>
          <a:prstGeom prst="rect">
            <a:avLst/>
          </a:prstGeom>
          <a:noFill/>
        </p:spPr>
        <p:txBody>
          <a:bodyPr wrap="square" rtlCol="0">
            <a:spAutoFit/>
          </a:bodyPr>
          <a:lstStyle/>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Abraham had a simple faith</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Abraham had unwavering faith</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Abraham had expectant faith</a:t>
            </a:r>
          </a:p>
          <a:p>
            <a:pPr marL="514350" indent="-5143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Abraham had strengthening faith</a:t>
            </a:r>
          </a:p>
          <a:p>
            <a:endParaRPr lang="en-US" dirty="0"/>
          </a:p>
        </p:txBody>
      </p:sp>
    </p:spTree>
    <p:extLst>
      <p:ext uri="{BB962C8B-B14F-4D97-AF65-F5344CB8AC3E}">
        <p14:creationId xmlns:p14="http://schemas.microsoft.com/office/powerpoint/2010/main" val="40785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is Biblically Consistent (4:23-24a)</a:t>
            </a:r>
          </a:p>
          <a:p>
            <a:pPr marL="571500" lvl="0" indent="-571500">
              <a:buFont typeface="+mj-lt"/>
              <a:buAutoNum type="romanUcPeriod"/>
            </a:pPr>
            <a:r>
              <a:rPr lang="en-US" i="0" dirty="0">
                <a:solidFill>
                  <a:schemeClr val="tx1"/>
                </a:solidFill>
                <a:latin typeface="Arial" panose="020B0604020202020204" pitchFamily="34" charset="0"/>
              </a:rPr>
              <a:t>Saving Faith is Personal (4:24-25)</a:t>
            </a:r>
          </a:p>
          <a:p>
            <a:pPr marL="571500" lvl="0" indent="-571500">
              <a:buFont typeface="+mj-lt"/>
              <a:buAutoNum type="romanUcPeriod"/>
            </a:pPr>
            <a:r>
              <a:rPr lang="en-US" i="0" dirty="0">
                <a:solidFill>
                  <a:schemeClr val="tx1"/>
                </a:solidFill>
                <a:latin typeface="Arial" panose="020B0604020202020204" pitchFamily="34" charset="0"/>
              </a:rPr>
              <a:t>Saving Faith is Exemplified in Abraham (4:23)</a:t>
            </a:r>
          </a:p>
          <a:p>
            <a:pPr marL="571500" lvl="0" indent="-571500">
              <a:buFont typeface="+mj-lt"/>
              <a:buAutoNum type="romanUcPeriod"/>
            </a:pPr>
            <a:r>
              <a:rPr lang="en-US" i="0" dirty="0">
                <a:solidFill>
                  <a:schemeClr val="tx1"/>
                </a:solidFill>
                <a:latin typeface="Arial" panose="020B0604020202020204" pitchFamily="34" charset="0"/>
              </a:rPr>
              <a:t>Saving Faith is Specific in Content (4:24-25)</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Applied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3028338"/>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24 but for our sake also, to whom it will be credited, as those who believe in Him who raised Jesus our Lord from the dead, 25 He who was delivered over because of our transgressions, and was raised because of our justification.</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768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For the overseer must be above reproach as God's steward, not self-willed, not quick-tempered, not addicted to wine, not pugnacious, not fond of sordid gain, 8 but hospitable, loving what is good, sensible, just, devout, self-controlled, 9 holding fast the faithful word which is in accordance with the teaching, so that he will be able both to exhort in sound doctrine and to refute those who contradict.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1:7-9</a:t>
            </a:r>
          </a:p>
        </p:txBody>
      </p:sp>
    </p:spTree>
    <p:extLst>
      <p:ext uri="{BB962C8B-B14F-4D97-AF65-F5344CB8AC3E}">
        <p14:creationId xmlns:p14="http://schemas.microsoft.com/office/powerpoint/2010/main" val="93757963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2752</TotalTime>
  <Words>759</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29</cp:revision>
  <dcterms:created xsi:type="dcterms:W3CDTF">2022-12-30T16:15:56Z</dcterms:created>
  <dcterms:modified xsi:type="dcterms:W3CDTF">2024-07-20T20:51:02Z</dcterms:modified>
</cp:coreProperties>
</file>